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73" r:id="rId2"/>
  </p:sldIdLst>
  <p:sldSz cx="42976800" cy="3200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080" userDrawn="1">
          <p15:clr>
            <a:srgbClr val="A4A3A4"/>
          </p15:clr>
        </p15:guide>
        <p15:guide id="2" pos="135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gginbotham" initials="H" lastIdx="16" clrIdx="0">
    <p:extLst/>
  </p:cmAuthor>
  <p:cmAuthor id="2" name="taylar gomer" initials="TMG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E9FB"/>
    <a:srgbClr val="9900FF"/>
    <a:srgbClr val="DBDBDB"/>
    <a:srgbClr val="00CC00"/>
    <a:srgbClr val="E6E6E6"/>
    <a:srgbClr val="C1D6F0"/>
    <a:srgbClr val="A9C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38" autoAdjust="0"/>
    <p:restoredTop sz="90775" autoAdjust="0"/>
  </p:normalViewPr>
  <p:slideViewPr>
    <p:cSldViewPr snapToGrid="0">
      <p:cViewPr varScale="1">
        <p:scale>
          <a:sx n="16" d="100"/>
          <a:sy n="16" d="100"/>
        </p:scale>
        <p:origin x="1332" y="54"/>
      </p:cViewPr>
      <p:guideLst>
        <p:guide orient="horz" pos="10080"/>
        <p:guide pos="13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460"/>
    </p:cViewPr>
  </p:sorterViewPr>
  <p:gridSpacing cx="228600" cy="228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FBDD43-2C25-4488-BB91-81E210E5DED9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57313" y="1143000"/>
            <a:ext cx="41433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A6840-0D9C-4BC1-ABDD-1E530F736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280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98745" rtl="0" eaLnBrk="1" latinLnBrk="0" hangingPunct="1">
      <a:defRPr sz="4722" kern="1200">
        <a:solidFill>
          <a:schemeClr val="tx1"/>
        </a:solidFill>
        <a:latin typeface="+mn-lt"/>
        <a:ea typeface="+mn-ea"/>
        <a:cs typeface="+mn-cs"/>
      </a:defRPr>
    </a:lvl1pPr>
    <a:lvl2pPr marL="1799372" algn="l" defTabSz="3598745" rtl="0" eaLnBrk="1" latinLnBrk="0" hangingPunct="1">
      <a:defRPr sz="4722" kern="1200">
        <a:solidFill>
          <a:schemeClr val="tx1"/>
        </a:solidFill>
        <a:latin typeface="+mn-lt"/>
        <a:ea typeface="+mn-ea"/>
        <a:cs typeface="+mn-cs"/>
      </a:defRPr>
    </a:lvl2pPr>
    <a:lvl3pPr marL="3598745" algn="l" defTabSz="3598745" rtl="0" eaLnBrk="1" latinLnBrk="0" hangingPunct="1">
      <a:defRPr sz="4722" kern="1200">
        <a:solidFill>
          <a:schemeClr val="tx1"/>
        </a:solidFill>
        <a:latin typeface="+mn-lt"/>
        <a:ea typeface="+mn-ea"/>
        <a:cs typeface="+mn-cs"/>
      </a:defRPr>
    </a:lvl3pPr>
    <a:lvl4pPr marL="5398117" algn="l" defTabSz="3598745" rtl="0" eaLnBrk="1" latinLnBrk="0" hangingPunct="1">
      <a:defRPr sz="4722" kern="1200">
        <a:solidFill>
          <a:schemeClr val="tx1"/>
        </a:solidFill>
        <a:latin typeface="+mn-lt"/>
        <a:ea typeface="+mn-ea"/>
        <a:cs typeface="+mn-cs"/>
      </a:defRPr>
    </a:lvl4pPr>
    <a:lvl5pPr marL="7197490" algn="l" defTabSz="3598745" rtl="0" eaLnBrk="1" latinLnBrk="0" hangingPunct="1">
      <a:defRPr sz="4722" kern="1200">
        <a:solidFill>
          <a:schemeClr val="tx1"/>
        </a:solidFill>
        <a:latin typeface="+mn-lt"/>
        <a:ea typeface="+mn-ea"/>
        <a:cs typeface="+mn-cs"/>
      </a:defRPr>
    </a:lvl5pPr>
    <a:lvl6pPr marL="8996862" algn="l" defTabSz="3598745" rtl="0" eaLnBrk="1" latinLnBrk="0" hangingPunct="1">
      <a:defRPr sz="4722" kern="1200">
        <a:solidFill>
          <a:schemeClr val="tx1"/>
        </a:solidFill>
        <a:latin typeface="+mn-lt"/>
        <a:ea typeface="+mn-ea"/>
        <a:cs typeface="+mn-cs"/>
      </a:defRPr>
    </a:lvl6pPr>
    <a:lvl7pPr marL="10796234" algn="l" defTabSz="3598745" rtl="0" eaLnBrk="1" latinLnBrk="0" hangingPunct="1">
      <a:defRPr sz="4722" kern="1200">
        <a:solidFill>
          <a:schemeClr val="tx1"/>
        </a:solidFill>
        <a:latin typeface="+mn-lt"/>
        <a:ea typeface="+mn-ea"/>
        <a:cs typeface="+mn-cs"/>
      </a:defRPr>
    </a:lvl7pPr>
    <a:lvl8pPr marL="12595607" algn="l" defTabSz="3598745" rtl="0" eaLnBrk="1" latinLnBrk="0" hangingPunct="1">
      <a:defRPr sz="4722" kern="1200">
        <a:solidFill>
          <a:schemeClr val="tx1"/>
        </a:solidFill>
        <a:latin typeface="+mn-lt"/>
        <a:ea typeface="+mn-ea"/>
        <a:cs typeface="+mn-cs"/>
      </a:defRPr>
    </a:lvl8pPr>
    <a:lvl9pPr marL="14394979" algn="l" defTabSz="3598745" rtl="0" eaLnBrk="1" latinLnBrk="0" hangingPunct="1">
      <a:defRPr sz="472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23260" y="5237694"/>
            <a:ext cx="36530280" cy="11142133"/>
          </a:xfrm>
        </p:spPr>
        <p:txBody>
          <a:bodyPr anchor="b"/>
          <a:lstStyle>
            <a:lvl1pPr algn="ctr">
              <a:defRPr sz="2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72100" y="16809511"/>
            <a:ext cx="32232600" cy="7726889"/>
          </a:xfrm>
        </p:spPr>
        <p:txBody>
          <a:bodyPr/>
          <a:lstStyle>
            <a:lvl1pPr marL="0" indent="0" algn="ctr">
              <a:buNone/>
              <a:defRPr sz="11200"/>
            </a:lvl1pPr>
            <a:lvl2pPr marL="2133615" indent="0" algn="ctr">
              <a:buNone/>
              <a:defRPr sz="9333"/>
            </a:lvl2pPr>
            <a:lvl3pPr marL="4267230" indent="0" algn="ctr">
              <a:buNone/>
              <a:defRPr sz="8400"/>
            </a:lvl3pPr>
            <a:lvl4pPr marL="6400846" indent="0" algn="ctr">
              <a:buNone/>
              <a:defRPr sz="7467"/>
            </a:lvl4pPr>
            <a:lvl5pPr marL="8534461" indent="0" algn="ctr">
              <a:buNone/>
              <a:defRPr sz="7467"/>
            </a:lvl5pPr>
            <a:lvl6pPr marL="10668076" indent="0" algn="ctr">
              <a:buNone/>
              <a:defRPr sz="7467"/>
            </a:lvl6pPr>
            <a:lvl7pPr marL="12801691" indent="0" algn="ctr">
              <a:buNone/>
              <a:defRPr sz="7467"/>
            </a:lvl7pPr>
            <a:lvl8pPr marL="14935307" indent="0" algn="ctr">
              <a:buNone/>
              <a:defRPr sz="7467"/>
            </a:lvl8pPr>
            <a:lvl9pPr marL="17068922" indent="0" algn="ctr">
              <a:buNone/>
              <a:defRPr sz="74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366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27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755275" y="1703917"/>
            <a:ext cx="9266873" cy="271219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54657" y="1703917"/>
            <a:ext cx="27263408" cy="271219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909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295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2274" y="7978784"/>
            <a:ext cx="37067490" cy="13312773"/>
          </a:xfrm>
        </p:spPr>
        <p:txBody>
          <a:bodyPr anchor="b"/>
          <a:lstStyle>
            <a:lvl1pPr>
              <a:defRPr sz="2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2274" y="21417501"/>
            <a:ext cx="37067490" cy="7000873"/>
          </a:xfrm>
        </p:spPr>
        <p:txBody>
          <a:bodyPr/>
          <a:lstStyle>
            <a:lvl1pPr marL="0" indent="0">
              <a:buNone/>
              <a:defRPr sz="11200">
                <a:solidFill>
                  <a:schemeClr val="tx1"/>
                </a:solidFill>
              </a:defRPr>
            </a:lvl1pPr>
            <a:lvl2pPr marL="2133615" indent="0">
              <a:buNone/>
              <a:defRPr sz="9333">
                <a:solidFill>
                  <a:schemeClr val="tx1">
                    <a:tint val="75000"/>
                  </a:schemeClr>
                </a:solidFill>
              </a:defRPr>
            </a:lvl2pPr>
            <a:lvl3pPr marL="426723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3pPr>
            <a:lvl4pPr marL="6400846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4pPr>
            <a:lvl5pPr marL="8534461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5pPr>
            <a:lvl6pPr marL="10668076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6pPr>
            <a:lvl7pPr marL="12801691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7pPr>
            <a:lvl8pPr marL="14935307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8pPr>
            <a:lvl9pPr marL="17068922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681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4655" y="8519583"/>
            <a:ext cx="18265140" cy="203062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57005" y="8519583"/>
            <a:ext cx="18265140" cy="203062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950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253" y="1703924"/>
            <a:ext cx="37067490" cy="6185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0257" y="7845427"/>
            <a:ext cx="18181198" cy="3844923"/>
          </a:xfrm>
        </p:spPr>
        <p:txBody>
          <a:bodyPr anchor="b"/>
          <a:lstStyle>
            <a:lvl1pPr marL="0" indent="0">
              <a:buNone/>
              <a:defRPr sz="11200" b="1"/>
            </a:lvl1pPr>
            <a:lvl2pPr marL="2133615" indent="0">
              <a:buNone/>
              <a:defRPr sz="9333" b="1"/>
            </a:lvl2pPr>
            <a:lvl3pPr marL="4267230" indent="0">
              <a:buNone/>
              <a:defRPr sz="8400" b="1"/>
            </a:lvl3pPr>
            <a:lvl4pPr marL="6400846" indent="0">
              <a:buNone/>
              <a:defRPr sz="7467" b="1"/>
            </a:lvl4pPr>
            <a:lvl5pPr marL="8534461" indent="0">
              <a:buNone/>
              <a:defRPr sz="7467" b="1"/>
            </a:lvl5pPr>
            <a:lvl6pPr marL="10668076" indent="0">
              <a:buNone/>
              <a:defRPr sz="7467" b="1"/>
            </a:lvl6pPr>
            <a:lvl7pPr marL="12801691" indent="0">
              <a:buNone/>
              <a:defRPr sz="7467" b="1"/>
            </a:lvl7pPr>
            <a:lvl8pPr marL="14935307" indent="0">
              <a:buNone/>
              <a:defRPr sz="7467" b="1"/>
            </a:lvl8pPr>
            <a:lvl9pPr marL="17068922" indent="0">
              <a:buNone/>
              <a:defRPr sz="746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60257" y="11690350"/>
            <a:ext cx="18181198" cy="171947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757007" y="7845427"/>
            <a:ext cx="18270738" cy="3844923"/>
          </a:xfrm>
        </p:spPr>
        <p:txBody>
          <a:bodyPr anchor="b"/>
          <a:lstStyle>
            <a:lvl1pPr marL="0" indent="0">
              <a:buNone/>
              <a:defRPr sz="11200" b="1"/>
            </a:lvl1pPr>
            <a:lvl2pPr marL="2133615" indent="0">
              <a:buNone/>
              <a:defRPr sz="9333" b="1"/>
            </a:lvl2pPr>
            <a:lvl3pPr marL="4267230" indent="0">
              <a:buNone/>
              <a:defRPr sz="8400" b="1"/>
            </a:lvl3pPr>
            <a:lvl4pPr marL="6400846" indent="0">
              <a:buNone/>
              <a:defRPr sz="7467" b="1"/>
            </a:lvl4pPr>
            <a:lvl5pPr marL="8534461" indent="0">
              <a:buNone/>
              <a:defRPr sz="7467" b="1"/>
            </a:lvl5pPr>
            <a:lvl6pPr marL="10668076" indent="0">
              <a:buNone/>
              <a:defRPr sz="7467" b="1"/>
            </a:lvl6pPr>
            <a:lvl7pPr marL="12801691" indent="0">
              <a:buNone/>
              <a:defRPr sz="7467" b="1"/>
            </a:lvl7pPr>
            <a:lvl8pPr marL="14935307" indent="0">
              <a:buNone/>
              <a:defRPr sz="7467" b="1"/>
            </a:lvl8pPr>
            <a:lvl9pPr marL="17068922" indent="0">
              <a:buNone/>
              <a:defRPr sz="746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757007" y="11690350"/>
            <a:ext cx="18270738" cy="171947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95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14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38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253" y="2133600"/>
            <a:ext cx="13861137" cy="7467600"/>
          </a:xfrm>
        </p:spPr>
        <p:txBody>
          <a:bodyPr anchor="b"/>
          <a:lstStyle>
            <a:lvl1pPr>
              <a:defRPr sz="149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0738" y="4607991"/>
            <a:ext cx="21757005" cy="22743583"/>
          </a:xfrm>
        </p:spPr>
        <p:txBody>
          <a:bodyPr/>
          <a:lstStyle>
            <a:lvl1pPr>
              <a:defRPr sz="14933"/>
            </a:lvl1pPr>
            <a:lvl2pPr>
              <a:defRPr sz="13067"/>
            </a:lvl2pPr>
            <a:lvl3pPr>
              <a:defRPr sz="11200"/>
            </a:lvl3pPr>
            <a:lvl4pPr>
              <a:defRPr sz="9333"/>
            </a:lvl4pPr>
            <a:lvl5pPr>
              <a:defRPr sz="9333"/>
            </a:lvl5pPr>
            <a:lvl6pPr>
              <a:defRPr sz="9333"/>
            </a:lvl6pPr>
            <a:lvl7pPr>
              <a:defRPr sz="9333"/>
            </a:lvl7pPr>
            <a:lvl8pPr>
              <a:defRPr sz="9333"/>
            </a:lvl8pPr>
            <a:lvl9pPr>
              <a:defRPr sz="93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60253" y="9601200"/>
            <a:ext cx="13861137" cy="17787411"/>
          </a:xfrm>
        </p:spPr>
        <p:txBody>
          <a:bodyPr/>
          <a:lstStyle>
            <a:lvl1pPr marL="0" indent="0">
              <a:buNone/>
              <a:defRPr sz="7467"/>
            </a:lvl1pPr>
            <a:lvl2pPr marL="2133615" indent="0">
              <a:buNone/>
              <a:defRPr sz="6533"/>
            </a:lvl2pPr>
            <a:lvl3pPr marL="4267230" indent="0">
              <a:buNone/>
              <a:defRPr sz="5600"/>
            </a:lvl3pPr>
            <a:lvl4pPr marL="6400846" indent="0">
              <a:buNone/>
              <a:defRPr sz="4667"/>
            </a:lvl4pPr>
            <a:lvl5pPr marL="8534461" indent="0">
              <a:buNone/>
              <a:defRPr sz="4667"/>
            </a:lvl5pPr>
            <a:lvl6pPr marL="10668076" indent="0">
              <a:buNone/>
              <a:defRPr sz="4667"/>
            </a:lvl6pPr>
            <a:lvl7pPr marL="12801691" indent="0">
              <a:buNone/>
              <a:defRPr sz="4667"/>
            </a:lvl7pPr>
            <a:lvl8pPr marL="14935307" indent="0">
              <a:buNone/>
              <a:defRPr sz="4667"/>
            </a:lvl8pPr>
            <a:lvl9pPr marL="17068922" indent="0">
              <a:buNone/>
              <a:defRPr sz="46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01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253" y="2133600"/>
            <a:ext cx="13861137" cy="7467600"/>
          </a:xfrm>
        </p:spPr>
        <p:txBody>
          <a:bodyPr anchor="b"/>
          <a:lstStyle>
            <a:lvl1pPr>
              <a:defRPr sz="149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270738" y="4607991"/>
            <a:ext cx="21757005" cy="22743583"/>
          </a:xfrm>
        </p:spPr>
        <p:txBody>
          <a:bodyPr anchor="t"/>
          <a:lstStyle>
            <a:lvl1pPr marL="0" indent="0">
              <a:buNone/>
              <a:defRPr sz="14933"/>
            </a:lvl1pPr>
            <a:lvl2pPr marL="2133615" indent="0">
              <a:buNone/>
              <a:defRPr sz="13067"/>
            </a:lvl2pPr>
            <a:lvl3pPr marL="4267230" indent="0">
              <a:buNone/>
              <a:defRPr sz="11200"/>
            </a:lvl3pPr>
            <a:lvl4pPr marL="6400846" indent="0">
              <a:buNone/>
              <a:defRPr sz="9333"/>
            </a:lvl4pPr>
            <a:lvl5pPr marL="8534461" indent="0">
              <a:buNone/>
              <a:defRPr sz="9333"/>
            </a:lvl5pPr>
            <a:lvl6pPr marL="10668076" indent="0">
              <a:buNone/>
              <a:defRPr sz="9333"/>
            </a:lvl6pPr>
            <a:lvl7pPr marL="12801691" indent="0">
              <a:buNone/>
              <a:defRPr sz="9333"/>
            </a:lvl7pPr>
            <a:lvl8pPr marL="14935307" indent="0">
              <a:buNone/>
              <a:defRPr sz="9333"/>
            </a:lvl8pPr>
            <a:lvl9pPr marL="17068922" indent="0">
              <a:buNone/>
              <a:defRPr sz="9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60253" y="9601200"/>
            <a:ext cx="13861137" cy="17787411"/>
          </a:xfrm>
        </p:spPr>
        <p:txBody>
          <a:bodyPr/>
          <a:lstStyle>
            <a:lvl1pPr marL="0" indent="0">
              <a:buNone/>
              <a:defRPr sz="7467"/>
            </a:lvl1pPr>
            <a:lvl2pPr marL="2133615" indent="0">
              <a:buNone/>
              <a:defRPr sz="6533"/>
            </a:lvl2pPr>
            <a:lvl3pPr marL="4267230" indent="0">
              <a:buNone/>
              <a:defRPr sz="5600"/>
            </a:lvl3pPr>
            <a:lvl4pPr marL="6400846" indent="0">
              <a:buNone/>
              <a:defRPr sz="4667"/>
            </a:lvl4pPr>
            <a:lvl5pPr marL="8534461" indent="0">
              <a:buNone/>
              <a:defRPr sz="4667"/>
            </a:lvl5pPr>
            <a:lvl6pPr marL="10668076" indent="0">
              <a:buNone/>
              <a:defRPr sz="4667"/>
            </a:lvl6pPr>
            <a:lvl7pPr marL="12801691" indent="0">
              <a:buNone/>
              <a:defRPr sz="4667"/>
            </a:lvl7pPr>
            <a:lvl8pPr marL="14935307" indent="0">
              <a:buNone/>
              <a:defRPr sz="4667"/>
            </a:lvl8pPr>
            <a:lvl9pPr marL="17068922" indent="0">
              <a:buNone/>
              <a:defRPr sz="46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00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54655" y="1703924"/>
            <a:ext cx="37067490" cy="6185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4655" y="8519583"/>
            <a:ext cx="37067490" cy="203062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54655" y="29662974"/>
            <a:ext cx="966978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BF638-6430-4368-8541-867F0B223B94}" type="datetimeFigureOut">
              <a:rPr lang="en-US" smtClean="0"/>
              <a:t>7/21/2016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36065" y="29662974"/>
            <a:ext cx="1450467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352365" y="29662974"/>
            <a:ext cx="966978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E6AFC-C220-49AC-8FCD-6EDE40718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61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267230" rtl="0" eaLnBrk="1" latinLnBrk="0" hangingPunct="1">
        <a:lnSpc>
          <a:spcPct val="90000"/>
        </a:lnSpc>
        <a:spcBef>
          <a:spcPct val="0"/>
        </a:spcBef>
        <a:buNone/>
        <a:defRPr sz="205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66808" indent="-1066808" algn="l" defTabSz="4267230" rtl="0" eaLnBrk="1" latinLnBrk="0" hangingPunct="1">
        <a:lnSpc>
          <a:spcPct val="90000"/>
        </a:lnSpc>
        <a:spcBef>
          <a:spcPts val="4667"/>
        </a:spcBef>
        <a:buFont typeface="Arial" panose="020B0604020202020204" pitchFamily="34" charset="0"/>
        <a:buChar char="•"/>
        <a:defRPr sz="13067" kern="1200">
          <a:solidFill>
            <a:schemeClr val="tx1"/>
          </a:solidFill>
          <a:latin typeface="+mn-lt"/>
          <a:ea typeface="+mn-ea"/>
          <a:cs typeface="+mn-cs"/>
        </a:defRPr>
      </a:lvl1pPr>
      <a:lvl2pPr marL="3200423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2pPr>
      <a:lvl3pPr marL="5334038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9333" kern="1200">
          <a:solidFill>
            <a:schemeClr val="tx1"/>
          </a:solidFill>
          <a:latin typeface="+mn-lt"/>
          <a:ea typeface="+mn-ea"/>
          <a:cs typeface="+mn-cs"/>
        </a:defRPr>
      </a:lvl3pPr>
      <a:lvl4pPr marL="7467653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4pPr>
      <a:lvl5pPr marL="9601269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5pPr>
      <a:lvl6pPr marL="11734884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6pPr>
      <a:lvl7pPr marL="13868499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114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8pPr>
      <a:lvl9pPr marL="18135730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133615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2pPr>
      <a:lvl3pPr marL="4267230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46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4pPr>
      <a:lvl5pPr marL="8534461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5pPr>
      <a:lvl6pPr marL="10668076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6pPr>
      <a:lvl7pPr marL="12801691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7pPr>
      <a:lvl8pPr marL="14935307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8pPr>
      <a:lvl9pPr marL="17068922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40" y="510716"/>
            <a:ext cx="42078239" cy="3110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876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3616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Higginbotham</dc:creator>
  <cp:lastModifiedBy>Higginbotham</cp:lastModifiedBy>
  <cp:revision>191</cp:revision>
  <dcterms:created xsi:type="dcterms:W3CDTF">2016-07-13T23:46:09Z</dcterms:created>
  <dcterms:modified xsi:type="dcterms:W3CDTF">2016-07-21T19:50:19Z</dcterms:modified>
</cp:coreProperties>
</file>